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2" roundtripDataSignature="AMtx7mgPCRXRcNUHpwAGrcoPnGhQ6VPH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5;p13">
            <a:extLst>
              <a:ext uri="{FF2B5EF4-FFF2-40B4-BE49-F238E27FC236}">
                <a16:creationId xmlns:a16="http://schemas.microsoft.com/office/drawing/2014/main" id="{B528C10F-7420-45C4-8BC9-2C2C587025FD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>
            <a:extLst>
              <a:ext uri="{FF2B5EF4-FFF2-40B4-BE49-F238E27FC236}">
                <a16:creationId xmlns:a16="http://schemas.microsoft.com/office/drawing/2014/main" id="{5E2338E5-320F-4B50-9961-49A866B7FEB9}"/>
              </a:ext>
            </a:extLst>
          </p:cNvPr>
          <p:cNvSpPr/>
          <p:nvPr/>
        </p:nvSpPr>
        <p:spPr>
          <a:xfrm>
            <a:off x="433137" y="644014"/>
            <a:ext cx="5788554" cy="5505254"/>
          </a:xfrm>
          <a:prstGeom prst="rect">
            <a:avLst/>
          </a:prstGeom>
          <a:solidFill>
            <a:srgbClr val="000000">
              <a:alpha val="43137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2" name="Google Shape;92;p2" descr="oznaczenia-biała.gif"/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628111" y="812648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 txBox="1"/>
          <p:nvPr/>
        </p:nvSpPr>
        <p:spPr>
          <a:xfrm>
            <a:off x="1237711" y="725156"/>
            <a:ext cx="485828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1237711" y="1623514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1237711" y="2557218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1237711" y="343729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1237711" y="4317374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1237711" y="525705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50243" y="1187391"/>
            <a:ext cx="4499810" cy="4499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789" y="1664369"/>
            <a:ext cx="4363453" cy="4363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76705" y="1664369"/>
            <a:ext cx="6233509" cy="436345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05;p15">
            <a:extLst>
              <a:ext uri="{FF2B5EF4-FFF2-40B4-BE49-F238E27FC236}">
                <a16:creationId xmlns:a16="http://schemas.microsoft.com/office/drawing/2014/main" id="{1B0D7A82-9184-4440-8502-102BF532EEBE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" descr="route-de274227-600x36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979" y="205980"/>
            <a:ext cx="10684043" cy="64460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Prostokąt 2">
            <a:extLst>
              <a:ext uri="{FF2B5EF4-FFF2-40B4-BE49-F238E27FC236}">
                <a16:creationId xmlns:a16="http://schemas.microsoft.com/office/drawing/2014/main" id="{7B61CB49-924A-4F5C-A83A-1336C2E1E75E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5"/>
          <p:cNvPicPr preferRelativeResize="0"/>
          <p:nvPr/>
        </p:nvPicPr>
        <p:blipFill rotWithShape="1">
          <a:blip r:embed="rId3">
            <a:alphaModFix/>
          </a:blip>
          <a:srcRect l="29657" t="26041" r="8660" b="16838"/>
          <a:stretch/>
        </p:blipFill>
        <p:spPr>
          <a:xfrm>
            <a:off x="559048" y="224443"/>
            <a:ext cx="11073906" cy="640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25;p18">
            <a:extLst>
              <a:ext uri="{FF2B5EF4-FFF2-40B4-BE49-F238E27FC236}">
                <a16:creationId xmlns:a16="http://schemas.microsoft.com/office/drawing/2014/main" id="{21870379-BE18-4335-B4D7-4A15E62F6200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1;p19">
            <a:extLst>
              <a:ext uri="{FF2B5EF4-FFF2-40B4-BE49-F238E27FC236}">
                <a16:creationId xmlns:a16="http://schemas.microsoft.com/office/drawing/2014/main" id="{0E00D366-9770-41C1-908E-220A9D11839F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52</Words>
  <Application>Microsoft Office PowerPoint</Application>
  <PresentationFormat>Widescreen</PresentationFormat>
  <Paragraphs>13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11</cp:revision>
  <dcterms:created xsi:type="dcterms:W3CDTF">2019-07-25T13:17:05Z</dcterms:created>
  <dcterms:modified xsi:type="dcterms:W3CDTF">2022-07-05T19:59:11Z</dcterms:modified>
</cp:coreProperties>
</file>